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01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BBE9"/>
    <a:srgbClr val="153F65"/>
    <a:srgbClr val="006865"/>
    <a:srgbClr val="0099A8"/>
    <a:srgbClr val="66CCFF"/>
    <a:srgbClr val="222321"/>
    <a:srgbClr val="0E9BCF"/>
    <a:srgbClr val="EBEBEB"/>
    <a:srgbClr val="A4D7FF"/>
    <a:srgbClr val="117A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30" autoAdjust="0"/>
    <p:restoredTop sz="78924" autoAdjust="0"/>
  </p:normalViewPr>
  <p:slideViewPr>
    <p:cSldViewPr>
      <p:cViewPr varScale="1">
        <p:scale>
          <a:sx n="90" d="100"/>
          <a:sy n="90" d="100"/>
        </p:scale>
        <p:origin x="84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2C1CF9-0B9A-5D45-9CC1-19345E62AF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58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5CC2B3-A954-264E-B993-6BB7F94E36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7298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5CC2B3-A954-264E-B993-6BB7F94E3684}" type="slidenum">
              <a:rPr lang="en-US" smtClean="0"/>
              <a:pPr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738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304800"/>
            <a:ext cx="7772400" cy="838200"/>
          </a:xfrm>
        </p:spPr>
        <p:txBody>
          <a:bodyPr/>
          <a:lstStyle>
            <a:lvl1pPr>
              <a:defRPr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295400"/>
            <a:ext cx="6400800" cy="5334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rgbClr val="22232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65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222321"/>
                </a:solidFill>
              </a:defRPr>
            </a:lvl1pPr>
            <a:lvl2pPr>
              <a:defRPr>
                <a:solidFill>
                  <a:srgbClr val="222321"/>
                </a:solidFill>
              </a:defRPr>
            </a:lvl2pPr>
            <a:lvl3pPr>
              <a:defRPr>
                <a:solidFill>
                  <a:srgbClr val="222321"/>
                </a:solidFill>
              </a:defRPr>
            </a:lvl3pPr>
            <a:lvl4pPr>
              <a:defRPr>
                <a:solidFill>
                  <a:srgbClr val="222321"/>
                </a:solidFill>
              </a:defRPr>
            </a:lvl4pPr>
            <a:lvl5pPr>
              <a:defRPr>
                <a:solidFill>
                  <a:srgbClr val="22232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154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715000"/>
          </a:xfrm>
        </p:spPr>
        <p:txBody>
          <a:bodyPr vert="eaVert"/>
          <a:lstStyle>
            <a:lvl1pPr>
              <a:defRPr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715000"/>
          </a:xfrm>
        </p:spPr>
        <p:txBody>
          <a:bodyPr vert="eaVert"/>
          <a:lstStyle>
            <a:lvl1pPr>
              <a:defRPr>
                <a:solidFill>
                  <a:srgbClr val="222321"/>
                </a:solidFill>
              </a:defRPr>
            </a:lvl1pPr>
            <a:lvl2pPr>
              <a:defRPr>
                <a:solidFill>
                  <a:srgbClr val="222321"/>
                </a:solidFill>
              </a:defRPr>
            </a:lvl2pPr>
            <a:lvl3pPr>
              <a:defRPr>
                <a:solidFill>
                  <a:srgbClr val="222321"/>
                </a:solidFill>
              </a:defRPr>
            </a:lvl3pPr>
            <a:lvl4pPr>
              <a:defRPr>
                <a:solidFill>
                  <a:srgbClr val="222321"/>
                </a:solidFill>
              </a:defRPr>
            </a:lvl4pPr>
            <a:lvl5pPr>
              <a:defRPr>
                <a:solidFill>
                  <a:srgbClr val="22232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729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22321"/>
                </a:solidFill>
              </a:defRPr>
            </a:lvl1pPr>
            <a:lvl2pPr>
              <a:defRPr>
                <a:solidFill>
                  <a:srgbClr val="222321"/>
                </a:solidFill>
              </a:defRPr>
            </a:lvl2pPr>
            <a:lvl3pPr>
              <a:defRPr>
                <a:solidFill>
                  <a:srgbClr val="222321"/>
                </a:solidFill>
              </a:defRPr>
            </a:lvl3pPr>
            <a:lvl4pPr>
              <a:defRPr>
                <a:solidFill>
                  <a:srgbClr val="222321"/>
                </a:solidFill>
              </a:defRPr>
            </a:lvl4pPr>
            <a:lvl5pPr>
              <a:defRPr>
                <a:solidFill>
                  <a:srgbClr val="22232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901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22232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1622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343400"/>
          </a:xfrm>
        </p:spPr>
        <p:txBody>
          <a:bodyPr/>
          <a:lstStyle>
            <a:lvl1pPr>
              <a:defRPr sz="2800">
                <a:solidFill>
                  <a:srgbClr val="222321"/>
                </a:solidFill>
              </a:defRPr>
            </a:lvl1pPr>
            <a:lvl2pPr>
              <a:defRPr sz="2400">
                <a:solidFill>
                  <a:srgbClr val="222321"/>
                </a:solidFill>
              </a:defRPr>
            </a:lvl2pPr>
            <a:lvl3pPr>
              <a:defRPr sz="2000">
                <a:solidFill>
                  <a:srgbClr val="222321"/>
                </a:solidFill>
              </a:defRPr>
            </a:lvl3pPr>
            <a:lvl4pPr>
              <a:defRPr sz="1800">
                <a:solidFill>
                  <a:srgbClr val="222321"/>
                </a:solidFill>
              </a:defRPr>
            </a:lvl4pPr>
            <a:lvl5pPr>
              <a:defRPr sz="1800">
                <a:solidFill>
                  <a:srgbClr val="22232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343400"/>
          </a:xfrm>
        </p:spPr>
        <p:txBody>
          <a:bodyPr/>
          <a:lstStyle>
            <a:lvl1pPr>
              <a:defRPr sz="2800">
                <a:solidFill>
                  <a:srgbClr val="222321"/>
                </a:solidFill>
              </a:defRPr>
            </a:lvl1pPr>
            <a:lvl2pPr>
              <a:defRPr sz="2400">
                <a:solidFill>
                  <a:srgbClr val="222321"/>
                </a:solidFill>
              </a:defRPr>
            </a:lvl2pPr>
            <a:lvl3pPr>
              <a:defRPr sz="2000">
                <a:solidFill>
                  <a:srgbClr val="222321"/>
                </a:solidFill>
              </a:defRPr>
            </a:lvl3pPr>
            <a:lvl4pPr>
              <a:defRPr sz="1800">
                <a:solidFill>
                  <a:srgbClr val="222321"/>
                </a:solidFill>
              </a:defRPr>
            </a:lvl4pPr>
            <a:lvl5pPr>
              <a:defRPr sz="1800">
                <a:solidFill>
                  <a:srgbClr val="22232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51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2232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68725"/>
          </a:xfrm>
        </p:spPr>
        <p:txBody>
          <a:bodyPr/>
          <a:lstStyle>
            <a:lvl1pPr>
              <a:defRPr sz="2400">
                <a:solidFill>
                  <a:srgbClr val="222321"/>
                </a:solidFill>
              </a:defRPr>
            </a:lvl1pPr>
            <a:lvl2pPr>
              <a:defRPr sz="2000">
                <a:solidFill>
                  <a:srgbClr val="222321"/>
                </a:solidFill>
              </a:defRPr>
            </a:lvl2pPr>
            <a:lvl3pPr>
              <a:defRPr sz="1800">
                <a:solidFill>
                  <a:srgbClr val="222321"/>
                </a:solidFill>
              </a:defRPr>
            </a:lvl3pPr>
            <a:lvl4pPr>
              <a:defRPr sz="1600">
                <a:solidFill>
                  <a:srgbClr val="222321"/>
                </a:solidFill>
              </a:defRPr>
            </a:lvl4pPr>
            <a:lvl5pPr>
              <a:defRPr sz="1600">
                <a:solidFill>
                  <a:srgbClr val="22232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2232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68725"/>
          </a:xfrm>
        </p:spPr>
        <p:txBody>
          <a:bodyPr/>
          <a:lstStyle>
            <a:lvl1pPr>
              <a:defRPr sz="2400">
                <a:solidFill>
                  <a:srgbClr val="222321"/>
                </a:solidFill>
              </a:defRPr>
            </a:lvl1pPr>
            <a:lvl2pPr>
              <a:defRPr sz="2000">
                <a:solidFill>
                  <a:srgbClr val="222321"/>
                </a:solidFill>
              </a:defRPr>
            </a:lvl2pPr>
            <a:lvl3pPr>
              <a:defRPr sz="1800">
                <a:solidFill>
                  <a:srgbClr val="222321"/>
                </a:solidFill>
              </a:defRPr>
            </a:lvl3pPr>
            <a:lvl4pPr>
              <a:defRPr sz="1600">
                <a:solidFill>
                  <a:srgbClr val="222321"/>
                </a:solidFill>
              </a:defRPr>
            </a:lvl4pPr>
            <a:lvl5pPr>
              <a:defRPr sz="1600">
                <a:solidFill>
                  <a:srgbClr val="22232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586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6366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4763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rgbClr val="222321"/>
                </a:solidFill>
              </a:defRPr>
            </a:lvl1pPr>
            <a:lvl2pPr>
              <a:defRPr sz="2800">
                <a:solidFill>
                  <a:srgbClr val="222321"/>
                </a:solidFill>
              </a:defRPr>
            </a:lvl2pPr>
            <a:lvl3pPr>
              <a:defRPr sz="2400">
                <a:solidFill>
                  <a:srgbClr val="222321"/>
                </a:solidFill>
              </a:defRPr>
            </a:lvl3pPr>
            <a:lvl4pPr>
              <a:defRPr sz="2000">
                <a:solidFill>
                  <a:srgbClr val="222321"/>
                </a:solidFill>
              </a:defRPr>
            </a:lvl4pPr>
            <a:lvl5pPr>
              <a:defRPr sz="2000">
                <a:solidFill>
                  <a:srgbClr val="22232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22232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1683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rgbClr val="22232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22232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1385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0" y="6477000"/>
            <a:ext cx="2133600" cy="2889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fld id="{0BA046B9-4C6C-144F-A51C-3EB2A9A7679D}" type="datetime1">
              <a:rPr lang="en-US" smtClean="0"/>
              <a:pPr/>
              <a:t>1/8/25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99A8"/>
          </a:solidFill>
          <a:latin typeface="Calibri"/>
          <a:ea typeface="ＭＳ Ｐゴシック" charset="-128"/>
          <a:cs typeface="Calibri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E9BCF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E9BCF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E9BCF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E9BCF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A4D7F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A4D7F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A4D7F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A4D7FF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222321"/>
          </a:solidFill>
          <a:latin typeface="Calibri"/>
          <a:ea typeface="ＭＳ Ｐゴシック" charset="-128"/>
          <a:cs typeface="Calibri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" charset="0"/>
        <a:buChar char="•"/>
        <a:defRPr>
          <a:solidFill>
            <a:srgbClr val="222321"/>
          </a:solidFill>
          <a:latin typeface="Calibri"/>
          <a:ea typeface="ＭＳ Ｐゴシック" charset="-128"/>
          <a:cs typeface="Calibri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85000"/>
        <a:buFont typeface="Times" charset="0"/>
        <a:buChar char="•"/>
        <a:defRPr>
          <a:solidFill>
            <a:srgbClr val="222321"/>
          </a:solidFill>
          <a:latin typeface="Calibri"/>
          <a:ea typeface="ＭＳ Ｐゴシック" charset="-128"/>
          <a:cs typeface="Calibri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75000"/>
        <a:buFont typeface="Times" charset="0"/>
        <a:buChar char="•"/>
        <a:defRPr>
          <a:solidFill>
            <a:srgbClr val="222321"/>
          </a:solidFill>
          <a:latin typeface="Calibri"/>
          <a:ea typeface="ＭＳ Ｐゴシック" charset="-128"/>
          <a:cs typeface="Calibri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Times" charset="0"/>
        <a:buChar char="•"/>
        <a:defRPr>
          <a:solidFill>
            <a:srgbClr val="222321"/>
          </a:solidFill>
          <a:latin typeface="Calibri"/>
          <a:ea typeface="ＭＳ Ｐゴシック" charset="-128"/>
          <a:cs typeface="Calibri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Times" charset="0"/>
        <a:buChar char="•"/>
        <a:defRPr>
          <a:solidFill>
            <a:schemeClr val="tx1"/>
          </a:solidFill>
          <a:latin typeface="+mn-lt"/>
          <a:ea typeface="ＭＳ Ｐゴシック" charset="-128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Times" charset="0"/>
        <a:buChar char="•"/>
        <a:defRPr>
          <a:solidFill>
            <a:schemeClr val="tx1"/>
          </a:solidFill>
          <a:latin typeface="+mn-lt"/>
          <a:ea typeface="ＭＳ Ｐゴシック" charset="-128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Times" charset="0"/>
        <a:buChar char="•"/>
        <a:defRPr>
          <a:solidFill>
            <a:schemeClr val="tx1"/>
          </a:solidFill>
          <a:latin typeface="+mn-lt"/>
          <a:ea typeface="ＭＳ Ｐゴシック" charset="-128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Times" charset="0"/>
        <a:buChar char="•"/>
        <a:defRPr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76200" y="6335645"/>
            <a:ext cx="85786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>
                <a:latin typeface="Calibri"/>
                <a:cs typeface="Calibri"/>
              </a:rPr>
              <a:t>#.##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9787F5-7385-E6A2-040A-FBA350157D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solidFill>
                <a:srgbClr val="153F65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5336D1-DCD3-D628-0450-03EA3D623D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rgbClr val="77BBE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rc11_ppt">
  <a:themeElements>
    <a:clrScheme name="MARC2014">
      <a:dk1>
        <a:srgbClr val="007166"/>
      </a:dk1>
      <a:lt1>
        <a:srgbClr val="FFFFFF"/>
      </a:lt1>
      <a:dk2>
        <a:srgbClr val="000000"/>
      </a:dk2>
      <a:lt2>
        <a:srgbClr val="D3CCBC"/>
      </a:lt2>
      <a:accent1>
        <a:srgbClr val="003399"/>
      </a:accent1>
      <a:accent2>
        <a:srgbClr val="468A4B"/>
      </a:accent2>
      <a:accent3>
        <a:srgbClr val="AAAAAA"/>
      </a:accent3>
      <a:accent4>
        <a:srgbClr val="D3CCBC"/>
      </a:accent4>
      <a:accent5>
        <a:srgbClr val="AAADCA"/>
      </a:accent5>
      <a:accent6>
        <a:srgbClr val="86754D"/>
      </a:accent6>
      <a:hlink>
        <a:srgbClr val="007166"/>
      </a:hlink>
      <a:folHlink>
        <a:srgbClr val="F0E5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marc11_ppt.pot</Template>
  <TotalTime>257</TotalTime>
  <Words>2</Words>
  <Application>Microsoft Macintosh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</vt:lpstr>
      <vt:lpstr>marc11_ppt</vt:lpstr>
      <vt:lpstr>PowerPoint Presentation</vt:lpstr>
    </vt:vector>
  </TitlesOfParts>
  <Company>Microsystems Technology Laboratories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 Title here</dc:title>
  <dc:creator>Mara Karapetian</dc:creator>
  <cp:lastModifiedBy>Jami Mitchell</cp:lastModifiedBy>
  <cp:revision>36</cp:revision>
  <dcterms:created xsi:type="dcterms:W3CDTF">2009-11-20T19:50:05Z</dcterms:created>
  <dcterms:modified xsi:type="dcterms:W3CDTF">2025-01-08T16:25:37Z</dcterms:modified>
</cp:coreProperties>
</file>